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5"/>
  </p:notesMasterIdLst>
  <p:handoutMasterIdLst>
    <p:handoutMasterId r:id="rId6"/>
  </p:handoutMasterIdLst>
  <p:sldIdLst>
    <p:sldId id="262" r:id="rId2"/>
    <p:sldId id="257" r:id="rId3"/>
    <p:sldId id="261" r:id="rId4"/>
  </p:sldIdLst>
  <p:sldSz cx="9144000" cy="6858000" type="screen4x3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9933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4" autoAdjust="0"/>
    <p:restoredTop sz="90921" autoAdjust="0"/>
  </p:normalViewPr>
  <p:slideViewPr>
    <p:cSldViewPr>
      <p:cViewPr varScale="1">
        <p:scale>
          <a:sx n="85" d="100"/>
          <a:sy n="85" d="100"/>
        </p:scale>
        <p:origin x="-1632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917" cy="51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70" tIns="47285" rIns="94570" bIns="47285" numCol="1" anchor="t" anchorCtr="0" compatLnSpc="1">
            <a:prstTxWarp prst="textNoShape">
              <a:avLst/>
            </a:prstTxWarp>
          </a:bodyPr>
          <a:lstStyle>
            <a:lvl1pPr defTabSz="945948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23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384" y="0"/>
            <a:ext cx="3076916" cy="51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70" tIns="47285" rIns="94570" bIns="47285" numCol="1" anchor="t" anchorCtr="0" compatLnSpc="1">
            <a:prstTxWarp prst="textNoShape">
              <a:avLst/>
            </a:prstTxWarp>
          </a:bodyPr>
          <a:lstStyle>
            <a:lvl1pPr algn="r" defTabSz="945948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24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556"/>
            <a:ext cx="3076917" cy="512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70" tIns="47285" rIns="94570" bIns="47285" numCol="1" anchor="b" anchorCtr="0" compatLnSpc="1">
            <a:prstTxWarp prst="textNoShape">
              <a:avLst/>
            </a:prstTxWarp>
          </a:bodyPr>
          <a:lstStyle>
            <a:lvl1pPr defTabSz="945948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25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384" y="9722556"/>
            <a:ext cx="3076916" cy="512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70" tIns="47285" rIns="94570" bIns="47285" numCol="1" anchor="b" anchorCtr="0" compatLnSpc="1">
            <a:prstTxWarp prst="textNoShape">
              <a:avLst/>
            </a:prstTxWarp>
          </a:bodyPr>
          <a:lstStyle>
            <a:lvl1pPr algn="r" defTabSz="945948">
              <a:defRPr sz="1200"/>
            </a:lvl1pPr>
          </a:lstStyle>
          <a:p>
            <a:pPr>
              <a:defRPr/>
            </a:pPr>
            <a:fld id="{A1AF1BD7-B7E5-44F3-A5BB-A818497F26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1874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917" cy="51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70" tIns="47285" rIns="94570" bIns="47285" numCol="1" anchor="t" anchorCtr="0" compatLnSpc="1">
            <a:prstTxWarp prst="textNoShape">
              <a:avLst/>
            </a:prstTxWarp>
          </a:bodyPr>
          <a:lstStyle>
            <a:lvl1pPr defTabSz="945948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384" y="0"/>
            <a:ext cx="3076916" cy="51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70" tIns="47285" rIns="94570" bIns="47285" numCol="1" anchor="t" anchorCtr="0" compatLnSpc="1">
            <a:prstTxWarp prst="textNoShape">
              <a:avLst/>
            </a:prstTxWarp>
          </a:bodyPr>
          <a:lstStyle>
            <a:lvl1pPr algn="r" defTabSz="945948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5468" y="4862096"/>
            <a:ext cx="5208365" cy="4605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70" tIns="47285" rIns="94570" bIns="472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556"/>
            <a:ext cx="3076917" cy="512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70" tIns="47285" rIns="94570" bIns="47285" numCol="1" anchor="b" anchorCtr="0" compatLnSpc="1">
            <a:prstTxWarp prst="textNoShape">
              <a:avLst/>
            </a:prstTxWarp>
          </a:bodyPr>
          <a:lstStyle>
            <a:lvl1pPr defTabSz="945948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384" y="9722556"/>
            <a:ext cx="3076916" cy="512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70" tIns="47285" rIns="94570" bIns="47285" numCol="1" anchor="b" anchorCtr="0" compatLnSpc="1">
            <a:prstTxWarp prst="textNoShape">
              <a:avLst/>
            </a:prstTxWarp>
          </a:bodyPr>
          <a:lstStyle>
            <a:lvl1pPr algn="r" defTabSz="945948">
              <a:defRPr sz="1200"/>
            </a:lvl1pPr>
          </a:lstStyle>
          <a:p>
            <a:pPr>
              <a:defRPr/>
            </a:pPr>
            <a:fld id="{30A4FA94-E065-4FAB-BBFF-3A98DAF77D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9217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hyperlink" Target="mailto:support@skipper.no" TargetMode="External"/><Relationship Id="rId4" Type="http://schemas.openxmlformats.org/officeDocument/2006/relationships/hyperlink" Target="mailto:sales@skipper.no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0A47C-1316-4711-AF2A-31B83254D1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7" name="Bilde 3" descr="Wake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Bilde 4" descr="skipper logo, Black transp.2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42875"/>
            <a:ext cx="455136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Rett linje 8"/>
          <p:cNvCxnSpPr/>
          <p:nvPr userDrawn="1"/>
        </p:nvCxnSpPr>
        <p:spPr>
          <a:xfrm>
            <a:off x="0" y="62865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Sylinder 9"/>
          <p:cNvSpPr txBox="1">
            <a:spLocks noChangeArrowheads="1"/>
          </p:cNvSpPr>
          <p:nvPr userDrawn="1"/>
        </p:nvSpPr>
        <p:spPr bwMode="auto">
          <a:xfrm>
            <a:off x="285750" y="6257925"/>
            <a:ext cx="164306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>
                <a:latin typeface="Calibri" pitchFamily="34" charset="0"/>
              </a:rPr>
              <a:t>SKIPPER</a:t>
            </a:r>
            <a:r>
              <a:rPr lang="en-US" sz="1100">
                <a:latin typeface="Calibri" pitchFamily="34" charset="0"/>
              </a:rPr>
              <a:t> Electronics AS</a:t>
            </a:r>
          </a:p>
          <a:p>
            <a:r>
              <a:rPr lang="en-US" sz="1100">
                <a:latin typeface="Calibri" pitchFamily="34" charset="0"/>
              </a:rPr>
              <a:t>Enebakkveien 150</a:t>
            </a:r>
          </a:p>
          <a:p>
            <a:r>
              <a:rPr lang="en-US" sz="1100">
                <a:latin typeface="Calibri" pitchFamily="34" charset="0"/>
              </a:rPr>
              <a:t>0680 Oslo</a:t>
            </a:r>
          </a:p>
        </p:txBody>
      </p:sp>
      <p:sp>
        <p:nvSpPr>
          <p:cNvPr id="11" name="TekstSylinder 10"/>
          <p:cNvSpPr txBox="1">
            <a:spLocks noChangeArrowheads="1"/>
          </p:cNvSpPr>
          <p:nvPr userDrawn="1"/>
        </p:nvSpPr>
        <p:spPr bwMode="auto">
          <a:xfrm>
            <a:off x="3000375" y="6357938"/>
            <a:ext cx="2071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chemeClr val="accent1"/>
                </a:solidFill>
                <a:latin typeface="Calibri" pitchFamily="34" charset="0"/>
              </a:rPr>
              <a:t>www.skipper.no</a:t>
            </a:r>
          </a:p>
        </p:txBody>
      </p:sp>
      <p:sp>
        <p:nvSpPr>
          <p:cNvPr id="12" name="TekstSylinder 11"/>
          <p:cNvSpPr txBox="1">
            <a:spLocks noChangeArrowheads="1"/>
          </p:cNvSpPr>
          <p:nvPr userDrawn="1"/>
        </p:nvSpPr>
        <p:spPr bwMode="auto">
          <a:xfrm>
            <a:off x="6143625" y="6357938"/>
            <a:ext cx="15716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>
                <a:latin typeface="Calibri" pitchFamily="34" charset="0"/>
              </a:rPr>
              <a:t>Tlf. +47 23 30 22 70</a:t>
            </a:r>
          </a:p>
          <a:p>
            <a:pPr algn="ctr"/>
            <a:r>
              <a:rPr lang="en-US" sz="1100">
                <a:latin typeface="Calibri" pitchFamily="34" charset="0"/>
              </a:rPr>
              <a:t>Fax +47 23 30 22 71</a:t>
            </a:r>
          </a:p>
        </p:txBody>
      </p:sp>
      <p:sp>
        <p:nvSpPr>
          <p:cNvPr id="13" name="TekstSylinder 13"/>
          <p:cNvSpPr txBox="1">
            <a:spLocks noChangeArrowheads="1"/>
          </p:cNvSpPr>
          <p:nvPr userDrawn="1"/>
        </p:nvSpPr>
        <p:spPr bwMode="auto">
          <a:xfrm>
            <a:off x="7715250" y="6357938"/>
            <a:ext cx="14287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Calibri" pitchFamily="34" charset="0"/>
                <a:hlinkClick r:id="rId4"/>
              </a:rPr>
              <a:t>sales@skipper.no</a:t>
            </a:r>
            <a:endParaRPr lang="en-US" sz="1100">
              <a:latin typeface="Calibri" pitchFamily="34" charset="0"/>
            </a:endParaRPr>
          </a:p>
          <a:p>
            <a:r>
              <a:rPr lang="en-US" sz="1100">
                <a:latin typeface="Calibri" pitchFamily="34" charset="0"/>
                <a:hlinkClick r:id="rId5"/>
              </a:rPr>
              <a:t>support@skipper.no</a:t>
            </a:r>
            <a:r>
              <a:rPr lang="en-US" sz="110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5328A-A026-48E3-B1FE-C4E25D518B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D9431-7AC7-4A5C-9990-791E91CC2E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29B8B-C204-4524-AE27-A4FD5F64CE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7B5C6-DDFF-4B02-BFF6-9D995A4512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5B3B2-C425-4A1B-9063-7485835C2C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8C407-1499-4D46-BB45-0109E00B13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96379-C9A6-43FE-9BD4-49E7C98EC2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5B06B-7D85-4AD8-B756-90FE0249C7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EA67F-C527-4B55-AFD1-F61E671ADB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90C5C-5B1A-41F3-985C-D6C2D2EA80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7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F2BDAFB-BBDD-40E1-A357-CDD929D2B0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1" name="Picture 24" descr="SkipperGoul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3388" y="2727325"/>
            <a:ext cx="8275637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emf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support@skipper.no" TargetMode="External"/><Relationship Id="rId11" Type="http://schemas.openxmlformats.org/officeDocument/2006/relationships/image" Target="../media/image9.jpeg"/><Relationship Id="rId5" Type="http://schemas.openxmlformats.org/officeDocument/2006/relationships/hyperlink" Target="mailto:sales@skipper.no" TargetMode="External"/><Relationship Id="rId10" Type="http://schemas.openxmlformats.org/officeDocument/2006/relationships/image" Target="../media/image8.jpeg"/><Relationship Id="rId4" Type="http://schemas.openxmlformats.org/officeDocument/2006/relationships/image" Target="../media/image3.emf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emf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hyperlink" Target="mailto:support@skipper.no" TargetMode="External"/><Relationship Id="rId10" Type="http://schemas.openxmlformats.org/officeDocument/2006/relationships/image" Target="../media/image15.png"/><Relationship Id="rId4" Type="http://schemas.openxmlformats.org/officeDocument/2006/relationships/hyperlink" Target="mailto:sales@skipper.no" TargetMode="External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18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hyperlink" Target="mailto:support@skipper.no" TargetMode="External"/><Relationship Id="rId4" Type="http://schemas.openxmlformats.org/officeDocument/2006/relationships/hyperlink" Target="mailto:sales@skipper.n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52"/>
          <a:stretch>
            <a:fillRect/>
          </a:stretch>
        </p:blipFill>
        <p:spPr bwMode="auto">
          <a:xfrm>
            <a:off x="3132138" y="4316413"/>
            <a:ext cx="3186112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nb-NO" dirty="0" smtClean="0"/>
              <a:t>The Multi </a:t>
            </a:r>
            <a:r>
              <a:rPr lang="en-US" altLang="nb-NO" dirty="0" smtClean="0"/>
              <a:t>Series</a:t>
            </a:r>
            <a:br>
              <a:rPr lang="en-US" altLang="nb-NO" dirty="0" smtClean="0"/>
            </a:br>
            <a:r>
              <a:rPr lang="en-US" altLang="nb-NO" dirty="0" smtClean="0"/>
              <a:t>ES1-Multi</a:t>
            </a:r>
            <a:endParaRPr lang="en-US" altLang="nb-NO" dirty="0" smtClean="0"/>
          </a:p>
        </p:txBody>
      </p:sp>
      <p:pic>
        <p:nvPicPr>
          <p:cNvPr id="2052" name="Bilde 3" descr="Wak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Bilde 4" descr="skipper logo, Black transp.2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2875"/>
            <a:ext cx="455136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Rett linje 5"/>
          <p:cNvCxnSpPr/>
          <p:nvPr/>
        </p:nvCxnSpPr>
        <p:spPr>
          <a:xfrm>
            <a:off x="0" y="62865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5" name="TekstSylinder 9"/>
          <p:cNvSpPr txBox="1">
            <a:spLocks noChangeArrowheads="1"/>
          </p:cNvSpPr>
          <p:nvPr/>
        </p:nvSpPr>
        <p:spPr bwMode="auto">
          <a:xfrm>
            <a:off x="285750" y="6257925"/>
            <a:ext cx="164306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100" b="1"/>
              <a:t>SKIPPER</a:t>
            </a:r>
            <a:r>
              <a:rPr lang="en-US" altLang="nb-NO" sz="1100"/>
              <a:t> Electronics 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100"/>
              <a:t>Enebakkveien 150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100"/>
              <a:t>0680 Oslo</a:t>
            </a:r>
          </a:p>
        </p:txBody>
      </p:sp>
      <p:sp>
        <p:nvSpPr>
          <p:cNvPr id="2056" name="TekstSylinder 10"/>
          <p:cNvSpPr txBox="1">
            <a:spLocks noChangeArrowheads="1"/>
          </p:cNvSpPr>
          <p:nvPr/>
        </p:nvSpPr>
        <p:spPr bwMode="auto">
          <a:xfrm>
            <a:off x="3000375" y="6357938"/>
            <a:ext cx="2071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 b="1">
                <a:solidFill>
                  <a:schemeClr val="accent1"/>
                </a:solidFill>
              </a:rPr>
              <a:t>www.skipper.no</a:t>
            </a:r>
          </a:p>
        </p:txBody>
      </p:sp>
      <p:sp>
        <p:nvSpPr>
          <p:cNvPr id="2057" name="TekstSylinder 11"/>
          <p:cNvSpPr txBox="1">
            <a:spLocks noChangeArrowheads="1"/>
          </p:cNvSpPr>
          <p:nvPr/>
        </p:nvSpPr>
        <p:spPr bwMode="auto">
          <a:xfrm>
            <a:off x="6143625" y="6357938"/>
            <a:ext cx="15716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100"/>
              <a:t>Tlf. +47 23 30 22 70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100"/>
              <a:t>Fax +47 23 30 22 71</a:t>
            </a:r>
          </a:p>
        </p:txBody>
      </p:sp>
      <p:sp>
        <p:nvSpPr>
          <p:cNvPr id="2058" name="TekstSylinder 13"/>
          <p:cNvSpPr txBox="1">
            <a:spLocks noChangeArrowheads="1"/>
          </p:cNvSpPr>
          <p:nvPr/>
        </p:nvSpPr>
        <p:spPr bwMode="auto">
          <a:xfrm>
            <a:off x="7715250" y="6357938"/>
            <a:ext cx="14287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100">
                <a:hlinkClick r:id="rId5"/>
              </a:rPr>
              <a:t>sales@skipper.no</a:t>
            </a:r>
            <a:endParaRPr lang="en-US" altLang="nb-NO" sz="11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100">
                <a:hlinkClick r:id="rId6"/>
              </a:rPr>
              <a:t>support@skipper.no</a:t>
            </a:r>
            <a:r>
              <a:rPr lang="en-US" altLang="nb-NO" sz="1100"/>
              <a:t> </a:t>
            </a:r>
          </a:p>
        </p:txBody>
      </p:sp>
      <p:pic>
        <p:nvPicPr>
          <p:cNvPr id="205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4" t="1416" r="22620" b="6178"/>
          <a:stretch>
            <a:fillRect/>
          </a:stretch>
        </p:blipFill>
        <p:spPr bwMode="auto">
          <a:xfrm>
            <a:off x="414338" y="1412875"/>
            <a:ext cx="1871662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d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96100" y="1265238"/>
            <a:ext cx="1747838" cy="1863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6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9" t="6683" r="9184" b="990"/>
          <a:stretch>
            <a:fillRect/>
          </a:stretch>
        </p:blipFill>
        <p:spPr bwMode="auto">
          <a:xfrm>
            <a:off x="6896100" y="4202113"/>
            <a:ext cx="1898650" cy="205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17" t="9756" b="31912"/>
          <a:stretch>
            <a:fillRect/>
          </a:stretch>
        </p:blipFill>
        <p:spPr bwMode="auto">
          <a:xfrm>
            <a:off x="285750" y="4371975"/>
            <a:ext cx="248761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Bild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1"/>
          <a:stretch>
            <a:fillRect/>
          </a:stretch>
        </p:blipFill>
        <p:spPr bwMode="auto">
          <a:xfrm>
            <a:off x="3348038" y="4481513"/>
            <a:ext cx="2640012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2887663"/>
            <a:ext cx="893762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5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Bilde 3" descr="Wake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Bilde 4" descr="skipper logo, Black transp.2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42875"/>
            <a:ext cx="455136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Rett linje 5"/>
          <p:cNvCxnSpPr/>
          <p:nvPr/>
        </p:nvCxnSpPr>
        <p:spPr>
          <a:xfrm>
            <a:off x="0" y="62865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TekstSylinder 9"/>
          <p:cNvSpPr txBox="1">
            <a:spLocks noChangeArrowheads="1"/>
          </p:cNvSpPr>
          <p:nvPr/>
        </p:nvSpPr>
        <p:spPr bwMode="auto">
          <a:xfrm>
            <a:off x="285750" y="6257925"/>
            <a:ext cx="164306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>
                <a:latin typeface="Calibri" pitchFamily="34" charset="0"/>
              </a:rPr>
              <a:t>SKIPPER</a:t>
            </a:r>
            <a:r>
              <a:rPr lang="en-US" sz="1100">
                <a:latin typeface="Calibri" pitchFamily="34" charset="0"/>
              </a:rPr>
              <a:t> Electronics AS</a:t>
            </a:r>
          </a:p>
          <a:p>
            <a:r>
              <a:rPr lang="en-US" sz="1100">
                <a:latin typeface="Calibri" pitchFamily="34" charset="0"/>
              </a:rPr>
              <a:t>Enebakkveien 150</a:t>
            </a:r>
          </a:p>
          <a:p>
            <a:r>
              <a:rPr lang="en-US" sz="1100">
                <a:latin typeface="Calibri" pitchFamily="34" charset="0"/>
              </a:rPr>
              <a:t>0680 Oslo</a:t>
            </a:r>
          </a:p>
        </p:txBody>
      </p:sp>
      <p:sp>
        <p:nvSpPr>
          <p:cNvPr id="2055" name="TekstSylinder 10"/>
          <p:cNvSpPr txBox="1">
            <a:spLocks noChangeArrowheads="1"/>
          </p:cNvSpPr>
          <p:nvPr/>
        </p:nvSpPr>
        <p:spPr bwMode="auto">
          <a:xfrm>
            <a:off x="3000375" y="6357938"/>
            <a:ext cx="2071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chemeClr val="accent1"/>
                </a:solidFill>
                <a:latin typeface="Calibri" pitchFamily="34" charset="0"/>
              </a:rPr>
              <a:t>www.skipper.no</a:t>
            </a:r>
          </a:p>
        </p:txBody>
      </p:sp>
      <p:sp>
        <p:nvSpPr>
          <p:cNvPr id="2056" name="TekstSylinder 11"/>
          <p:cNvSpPr txBox="1">
            <a:spLocks noChangeArrowheads="1"/>
          </p:cNvSpPr>
          <p:nvPr/>
        </p:nvSpPr>
        <p:spPr bwMode="auto">
          <a:xfrm>
            <a:off x="6143625" y="6357938"/>
            <a:ext cx="15716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>
                <a:latin typeface="Calibri" pitchFamily="34" charset="0"/>
              </a:rPr>
              <a:t>Tlf. +47 23 30 22 70</a:t>
            </a:r>
          </a:p>
          <a:p>
            <a:pPr algn="ctr"/>
            <a:r>
              <a:rPr lang="en-US" sz="1100">
                <a:latin typeface="Calibri" pitchFamily="34" charset="0"/>
              </a:rPr>
              <a:t>Fax +47 23 30 22 71</a:t>
            </a:r>
          </a:p>
        </p:txBody>
      </p:sp>
      <p:sp>
        <p:nvSpPr>
          <p:cNvPr id="2057" name="TekstSylinder 13"/>
          <p:cNvSpPr txBox="1">
            <a:spLocks noChangeArrowheads="1"/>
          </p:cNvSpPr>
          <p:nvPr/>
        </p:nvSpPr>
        <p:spPr bwMode="auto">
          <a:xfrm>
            <a:off x="7715250" y="6357938"/>
            <a:ext cx="14287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Calibri" pitchFamily="34" charset="0"/>
                <a:hlinkClick r:id="rId4"/>
              </a:rPr>
              <a:t>sales@skipper.no</a:t>
            </a:r>
            <a:endParaRPr lang="en-US" sz="1100">
              <a:latin typeface="Calibri" pitchFamily="34" charset="0"/>
            </a:endParaRPr>
          </a:p>
          <a:p>
            <a:r>
              <a:rPr lang="en-US" sz="1100">
                <a:latin typeface="Calibri" pitchFamily="34" charset="0"/>
                <a:hlinkClick r:id="rId5"/>
              </a:rPr>
              <a:t>support@skipper.no</a:t>
            </a:r>
            <a:r>
              <a:rPr lang="en-US" sz="1100">
                <a:latin typeface="Calibri" pitchFamily="34" charset="0"/>
              </a:rPr>
              <a:t>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1196753"/>
            <a:ext cx="3593993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4293096"/>
            <a:ext cx="1248490" cy="197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64088" y="1396230"/>
            <a:ext cx="1152128" cy="76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28184" y="4149080"/>
            <a:ext cx="136207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12160" y="4149081"/>
            <a:ext cx="5040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Rett linje 16"/>
          <p:cNvCxnSpPr/>
          <p:nvPr/>
        </p:nvCxnSpPr>
        <p:spPr>
          <a:xfrm>
            <a:off x="6444208" y="378904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tt linje 20"/>
          <p:cNvCxnSpPr/>
          <p:nvPr/>
        </p:nvCxnSpPr>
        <p:spPr>
          <a:xfrm flipH="1">
            <a:off x="6444208" y="4509120"/>
            <a:ext cx="5040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20072" y="1124744"/>
            <a:ext cx="144016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84168" y="2708920"/>
            <a:ext cx="356816" cy="33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323528" y="1268760"/>
            <a:ext cx="475252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New Echo Sounder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SKIPPER ES1</a:t>
            </a:r>
          </a:p>
        </p:txBody>
      </p:sp>
      <p:sp>
        <p:nvSpPr>
          <p:cNvPr id="29" name="Rektangel 28"/>
          <p:cNvSpPr/>
          <p:nvPr/>
        </p:nvSpPr>
        <p:spPr>
          <a:xfrm>
            <a:off x="179512" y="2492896"/>
            <a:ext cx="504056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000" dirty="0" smtClean="0">
                <a:solidFill>
                  <a:schemeClr val="accent1"/>
                </a:solidFill>
              </a:rPr>
              <a:t>Launch Q1/Q2 2015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2000" kern="0" dirty="0" smtClean="0">
                <a:solidFill>
                  <a:schemeClr val="accent1"/>
                </a:solidFill>
              </a:rPr>
              <a:t>Totally new system consisting of: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2000" kern="0" dirty="0" smtClean="0">
                <a:solidFill>
                  <a:schemeClr val="accent1"/>
                </a:solidFill>
              </a:rPr>
              <a:t>JB70E1 Interconnection unit.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2000" kern="0" dirty="0" smtClean="0">
                <a:solidFill>
                  <a:schemeClr val="accent1"/>
                </a:solidFill>
              </a:rPr>
              <a:t>New 50/200kHz combined transducer  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2000" kern="0" dirty="0" smtClean="0">
                <a:solidFill>
                  <a:schemeClr val="accent1"/>
                </a:solidFill>
              </a:rPr>
              <a:t>Compatible with all SKIPPER transducers and most other transducers.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2000" kern="0" dirty="0" smtClean="0">
                <a:solidFill>
                  <a:schemeClr val="accent1"/>
                </a:solidFill>
              </a:rPr>
              <a:t>Touch display unit (optional if INS approved)*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2000" kern="0" dirty="0" smtClean="0">
                <a:solidFill>
                  <a:schemeClr val="accent1"/>
                </a:solidFill>
              </a:rPr>
              <a:t>Full Web interface</a:t>
            </a:r>
            <a:endParaRPr lang="en-GB" sz="2000" kern="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30"/>
          <p:cNvSpPr>
            <a:spLocks noChangeArrowheads="1"/>
          </p:cNvSpPr>
          <p:nvPr/>
        </p:nvSpPr>
        <p:spPr bwMode="auto">
          <a:xfrm>
            <a:off x="3214688" y="1676400"/>
            <a:ext cx="5643562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10-300 </a:t>
            </a:r>
            <a:r>
              <a:rPr lang="en-US" sz="2000" dirty="0"/>
              <a:t>kHz </a:t>
            </a:r>
          </a:p>
          <a:p>
            <a:pPr marL="3429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000" dirty="0"/>
              <a:t>1 </a:t>
            </a:r>
            <a:r>
              <a:rPr lang="en-GB" sz="2000" dirty="0" smtClean="0"/>
              <a:t>1KW Channel </a:t>
            </a:r>
            <a:r>
              <a:rPr lang="en-GB" sz="2000" dirty="0"/>
              <a:t>(extendable to 6 simultaneous channels)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Chirp Technology – longer range in same transducer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LAN </a:t>
            </a:r>
            <a:r>
              <a:rPr lang="en-US" sz="2000" dirty="0"/>
              <a:t>output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000" dirty="0"/>
              <a:t>Web interface for setup and/or Display</a:t>
            </a:r>
            <a:endParaRPr lang="en-US" sz="20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/>
              <a:t>Can be controlled from IBS or Optional Screen with touch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 err="1"/>
              <a:t>Wheelmarked</a:t>
            </a:r>
            <a:endParaRPr lang="en-US" sz="20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/>
              <a:t>Unlimited memory (memory card dependent)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NMEA and </a:t>
            </a:r>
            <a:r>
              <a:rPr lang="en-US" sz="2000" dirty="0"/>
              <a:t>analogue </a:t>
            </a:r>
            <a:r>
              <a:rPr lang="en-US" sz="2000" dirty="0" smtClean="0"/>
              <a:t>output signals</a:t>
            </a:r>
            <a:endParaRPr lang="en-US" sz="20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Alarms</a:t>
            </a:r>
            <a:endParaRPr lang="en-US" sz="2000" dirty="0" smtClean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Same transducers/Bottom mounting as GDS101 + new 50/200kHz transducer.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dirty="0"/>
          </a:p>
        </p:txBody>
      </p:sp>
      <p:sp>
        <p:nvSpPr>
          <p:cNvPr id="10243" name="Rectangle 1031"/>
          <p:cNvSpPr>
            <a:spLocks noChangeArrowheads="1"/>
          </p:cNvSpPr>
          <p:nvPr/>
        </p:nvSpPr>
        <p:spPr bwMode="auto">
          <a:xfrm>
            <a:off x="685800" y="1052513"/>
            <a:ext cx="77724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New Echo Sounder SKIPPER ES1</a:t>
            </a:r>
          </a:p>
        </p:txBody>
      </p:sp>
      <p:pic>
        <p:nvPicPr>
          <p:cNvPr id="10244" name="Bilde 5" descr="Wake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Bilde 6" descr="skipper logo, Black transp.2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42875"/>
            <a:ext cx="455136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Rett linje 7"/>
          <p:cNvCxnSpPr/>
          <p:nvPr/>
        </p:nvCxnSpPr>
        <p:spPr>
          <a:xfrm>
            <a:off x="0" y="62865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7" name="TekstSylinder 9"/>
          <p:cNvSpPr txBox="1">
            <a:spLocks noChangeArrowheads="1"/>
          </p:cNvSpPr>
          <p:nvPr/>
        </p:nvSpPr>
        <p:spPr bwMode="auto">
          <a:xfrm>
            <a:off x="285750" y="6257925"/>
            <a:ext cx="164306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>
                <a:latin typeface="Calibri" pitchFamily="34" charset="0"/>
              </a:rPr>
              <a:t>SKIPPER</a:t>
            </a:r>
            <a:r>
              <a:rPr lang="en-US" sz="1100">
                <a:latin typeface="Calibri" pitchFamily="34" charset="0"/>
              </a:rPr>
              <a:t> Electronics AS</a:t>
            </a:r>
          </a:p>
          <a:p>
            <a:r>
              <a:rPr lang="en-US" sz="1100">
                <a:latin typeface="Calibri" pitchFamily="34" charset="0"/>
              </a:rPr>
              <a:t>Enebakkveien 150</a:t>
            </a:r>
          </a:p>
          <a:p>
            <a:r>
              <a:rPr lang="en-US" sz="1100">
                <a:latin typeface="Calibri" pitchFamily="34" charset="0"/>
              </a:rPr>
              <a:t>0680 Oslo</a:t>
            </a:r>
          </a:p>
        </p:txBody>
      </p:sp>
      <p:sp>
        <p:nvSpPr>
          <p:cNvPr id="10248" name="TekstSylinder 10"/>
          <p:cNvSpPr txBox="1">
            <a:spLocks noChangeArrowheads="1"/>
          </p:cNvSpPr>
          <p:nvPr/>
        </p:nvSpPr>
        <p:spPr bwMode="auto">
          <a:xfrm>
            <a:off x="3000375" y="6357938"/>
            <a:ext cx="2071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chemeClr val="accent1"/>
                </a:solidFill>
                <a:latin typeface="Calibri" pitchFamily="34" charset="0"/>
              </a:rPr>
              <a:t>www.skipper.no</a:t>
            </a:r>
          </a:p>
        </p:txBody>
      </p:sp>
      <p:sp>
        <p:nvSpPr>
          <p:cNvPr id="10249" name="TekstSylinder 11"/>
          <p:cNvSpPr txBox="1">
            <a:spLocks noChangeArrowheads="1"/>
          </p:cNvSpPr>
          <p:nvPr/>
        </p:nvSpPr>
        <p:spPr bwMode="auto">
          <a:xfrm>
            <a:off x="6143625" y="6357938"/>
            <a:ext cx="15716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>
                <a:latin typeface="Calibri" pitchFamily="34" charset="0"/>
              </a:rPr>
              <a:t>Tlf. +47 23 30 22 70</a:t>
            </a:r>
          </a:p>
          <a:p>
            <a:pPr algn="ctr"/>
            <a:r>
              <a:rPr lang="en-US" sz="1100">
                <a:latin typeface="Calibri" pitchFamily="34" charset="0"/>
              </a:rPr>
              <a:t>Fax +47 23 30 22 71</a:t>
            </a:r>
          </a:p>
        </p:txBody>
      </p:sp>
      <p:sp>
        <p:nvSpPr>
          <p:cNvPr id="10250" name="TekstSylinder 13"/>
          <p:cNvSpPr txBox="1">
            <a:spLocks noChangeArrowheads="1"/>
          </p:cNvSpPr>
          <p:nvPr/>
        </p:nvSpPr>
        <p:spPr bwMode="auto">
          <a:xfrm>
            <a:off x="7715250" y="6357938"/>
            <a:ext cx="14287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Calibri" pitchFamily="34" charset="0"/>
                <a:hlinkClick r:id="rId4"/>
              </a:rPr>
              <a:t>sales@skipper.no</a:t>
            </a:r>
            <a:endParaRPr lang="en-US" sz="1100">
              <a:latin typeface="Calibri" pitchFamily="34" charset="0"/>
            </a:endParaRPr>
          </a:p>
          <a:p>
            <a:r>
              <a:rPr lang="en-US" sz="1100">
                <a:latin typeface="Calibri" pitchFamily="34" charset="0"/>
                <a:hlinkClick r:id="rId5"/>
              </a:rPr>
              <a:t>support@skipper.no</a:t>
            </a:r>
            <a:r>
              <a:rPr lang="en-US" sz="1100">
                <a:latin typeface="Calibri" pitchFamily="34" charset="0"/>
              </a:rPr>
              <a:t> </a:t>
            </a: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6600" y="3789363"/>
            <a:ext cx="1747838" cy="1863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52" name="Bilde 2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4013" y="1651000"/>
            <a:ext cx="2640012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sjonsmal 200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Presentasjonsmal 2009</Template>
  <TotalTime>127</TotalTime>
  <Words>190</Words>
  <Application>Microsoft Office PowerPoint</Application>
  <PresentationFormat>On-screen Show (4:3)</PresentationFormat>
  <Paragraphs>46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Presentasjonsmal 2009</vt:lpstr>
      <vt:lpstr>The Multi Series ES1-Multi</vt:lpstr>
      <vt:lpstr>PowerPoint Presentation</vt:lpstr>
      <vt:lpstr>PowerPoint Presentation</vt:lpstr>
    </vt:vector>
  </TitlesOfParts>
  <Company>Skipper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Geir Theodorsen</dc:creator>
  <cp:lastModifiedBy>Paul Connelly</cp:lastModifiedBy>
  <cp:revision>5</cp:revision>
  <dcterms:created xsi:type="dcterms:W3CDTF">2014-06-21T07:29:37Z</dcterms:created>
  <dcterms:modified xsi:type="dcterms:W3CDTF">2014-09-17T07:28:51Z</dcterms:modified>
</cp:coreProperties>
</file>